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62" r:id="rId5"/>
    <p:sldId id="259" r:id="rId6"/>
    <p:sldId id="260" r:id="rId7"/>
    <p:sldId id="261"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6" d="100"/>
          <a:sy n="86" d="100"/>
        </p:scale>
        <p:origin x="-9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A6282E2-52C4-3C4B-A040-FA1B407511AD}"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7A6282E2-52C4-3C4B-A040-FA1B407511AD}"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E61C76-4692-E74C-9A87-75E551E8F0F2}"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6282E2-52C4-3C4B-A040-FA1B407511AD}"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E61C76-4692-E74C-9A87-75E551E8F0F2}" type="slidenum">
              <a:rPr lang="en-US" smtClean="0"/>
              <a:pPr/>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6282E2-52C4-3C4B-A040-FA1B407511AD}"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E61C76-4692-E74C-9A87-75E551E8F0F2}"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6282E2-52C4-3C4B-A040-FA1B407511AD}"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E61C76-4692-E74C-9A87-75E551E8F0F2}"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6282E2-52C4-3C4B-A040-FA1B407511AD}"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E61C76-4692-E74C-9A87-75E551E8F0F2}" type="slidenum">
              <a:rPr lang="en-US" smtClean="0"/>
              <a:pPr/>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A6282E2-52C4-3C4B-A040-FA1B407511AD}"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E61C76-4692-E74C-9A87-75E551E8F0F2}"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A6282E2-52C4-3C4B-A040-FA1B407511AD}" type="datetimeFigureOut">
              <a:rPr lang="en-US" smtClean="0"/>
              <a:pPr/>
              <a:t>10/22/09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E61C76-4692-E74C-9A87-75E551E8F0F2}"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A6282E2-52C4-3C4B-A040-FA1B407511AD}" type="datetimeFigureOut">
              <a:rPr lang="en-US" smtClean="0"/>
              <a:pPr/>
              <a:t>10/22/09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E61C76-4692-E74C-9A87-75E551E8F0F2}"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6282E2-52C4-3C4B-A040-FA1B407511AD}" type="datetimeFigureOut">
              <a:rPr lang="en-US" smtClean="0"/>
              <a:pPr/>
              <a:t>10/22/09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E61C76-4692-E74C-9A87-75E551E8F0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6282E2-52C4-3C4B-A040-FA1B407511AD}"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E61C76-4692-E74C-9A87-75E551E8F0F2}" type="slidenum">
              <a:rPr lang="en-US" smtClean="0"/>
              <a:pPr/>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7A6282E2-52C4-3C4B-A040-FA1B407511AD}"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E61C76-4692-E74C-9A87-75E551E8F0F2}"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70E61C76-4692-E74C-9A87-75E551E8F0F2}" type="slidenum">
              <a:rPr lang="en-US" smtClean="0"/>
              <a:pPr/>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6282E2-52C4-3C4B-A040-FA1B407511AD}" type="datetimeFigureOut">
              <a:rPr lang="en-US" smtClean="0"/>
              <a:pPr/>
              <a:t>10/22/09</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latin typeface="Zapfino"/>
              </a:rPr>
              <a:t>The Last Olympian </a:t>
            </a:r>
            <a:endParaRPr lang="en-US" dirty="0">
              <a:latin typeface="Zapfino"/>
            </a:endParaRPr>
          </a:p>
        </p:txBody>
      </p:sp>
      <p:sp>
        <p:nvSpPr>
          <p:cNvPr id="3" name="Subtitle 2"/>
          <p:cNvSpPr>
            <a:spLocks noGrp="1"/>
          </p:cNvSpPr>
          <p:nvPr>
            <p:ph type="subTitle" idx="1"/>
          </p:nvPr>
        </p:nvSpPr>
        <p:spPr/>
        <p:txBody>
          <a:bodyPr/>
          <a:lstStyle/>
          <a:p>
            <a:r>
              <a:rPr lang="en-US" smtClean="0"/>
              <a:t>Written By: Rick Riordan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Zapfino"/>
              </a:rPr>
              <a:t>Summary </a:t>
            </a:r>
            <a:endParaRPr lang="en-US" dirty="0">
              <a:latin typeface="Zapfino"/>
            </a:endParaRPr>
          </a:p>
        </p:txBody>
      </p:sp>
      <p:sp>
        <p:nvSpPr>
          <p:cNvPr id="3" name="Content Placeholder 2"/>
          <p:cNvSpPr>
            <a:spLocks noGrp="1"/>
          </p:cNvSpPr>
          <p:nvPr>
            <p:ph idx="1"/>
          </p:nvPr>
        </p:nvSpPr>
        <p:spPr/>
        <p:txBody>
          <a:bodyPr/>
          <a:lstStyle/>
          <a:p>
            <a:r>
              <a:rPr lang="en-US" dirty="0" smtClean="0"/>
              <a:t>In my story the main character is Percy Jackson son of Poseidon. The plot reveals a prophecy told by the oracle that marks him as the one who must destroy the Titan Lord. Percy prepares for attack. Meanwhile the Titan Lord is plotting to launch a massive attack on New York. This leads to a final standoff between good and evil.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Zapfino"/>
              </a:rPr>
              <a:t>Characters</a:t>
            </a:r>
            <a:endParaRPr lang="en-US" dirty="0">
              <a:latin typeface="Zapfino"/>
            </a:endParaRPr>
          </a:p>
        </p:txBody>
      </p:sp>
      <p:sp>
        <p:nvSpPr>
          <p:cNvPr id="3" name="Content Placeholder 2"/>
          <p:cNvSpPr>
            <a:spLocks noGrp="1"/>
          </p:cNvSpPr>
          <p:nvPr>
            <p:ph idx="1"/>
          </p:nvPr>
        </p:nvSpPr>
        <p:spPr/>
        <p:txBody>
          <a:bodyPr>
            <a:normAutofit fontScale="85000" lnSpcReduction="10000"/>
          </a:bodyPr>
          <a:lstStyle/>
          <a:p>
            <a:r>
              <a:rPr lang="en-US" dirty="0" smtClean="0"/>
              <a:t>Percy: Narrator, Son of Poseidon, </a:t>
            </a:r>
            <a:r>
              <a:rPr lang="en-US" dirty="0" smtClean="0"/>
              <a:t>Hero, Sarcastic, Kind </a:t>
            </a:r>
          </a:p>
          <a:p>
            <a:r>
              <a:rPr lang="en-US" dirty="0" smtClean="0"/>
              <a:t>Annabeth: Percy’s </a:t>
            </a:r>
            <a:r>
              <a:rPr lang="en-US" dirty="0" smtClean="0"/>
              <a:t>Girlfriend, Intelligent, Caring.</a:t>
            </a:r>
          </a:p>
          <a:p>
            <a:r>
              <a:rPr lang="en-US" dirty="0" smtClean="0"/>
              <a:t>Luke: Evil traitor, Loves Annabeth, Tartus’s </a:t>
            </a:r>
            <a:r>
              <a:rPr lang="en-US" dirty="0" smtClean="0"/>
              <a:t>assistant, Conflicted.</a:t>
            </a:r>
          </a:p>
          <a:p>
            <a:r>
              <a:rPr lang="en-US" dirty="0" err="1" smtClean="0"/>
              <a:t>Tartus</a:t>
            </a:r>
            <a:r>
              <a:rPr lang="en-US" dirty="0" smtClean="0"/>
              <a:t>: The Titan Lord, Evil </a:t>
            </a:r>
            <a:r>
              <a:rPr lang="en-US" dirty="0" smtClean="0"/>
              <a:t>force, Cruel, Unkind, Intelligent.</a:t>
            </a:r>
          </a:p>
          <a:p>
            <a:r>
              <a:rPr lang="en-US" dirty="0" err="1" smtClean="0"/>
              <a:t>Nico</a:t>
            </a:r>
            <a:r>
              <a:rPr lang="en-US" dirty="0" smtClean="0"/>
              <a:t>: Son of Hades, Evil and Good, </a:t>
            </a:r>
            <a:r>
              <a:rPr lang="en-US" dirty="0" smtClean="0"/>
              <a:t>Traitorous, Conflicted.</a:t>
            </a:r>
          </a:p>
          <a:p>
            <a:r>
              <a:rPr lang="en-US" dirty="0" smtClean="0"/>
              <a:t>Grover: Percy’s best friend, </a:t>
            </a:r>
            <a:r>
              <a:rPr lang="en-US" dirty="0" smtClean="0"/>
              <a:t>Good, Intelligent, Sarcastic.</a:t>
            </a:r>
          </a:p>
          <a:p>
            <a:r>
              <a:rPr lang="en-US" dirty="0" smtClean="0"/>
              <a:t>Tyson: Percy’s brother, Good, Kind, Slow.</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Zapfino"/>
              </a:rPr>
              <a:t>Theme</a:t>
            </a:r>
            <a:endParaRPr lang="en-US" dirty="0">
              <a:latin typeface="Zapfino"/>
            </a:endParaRPr>
          </a:p>
        </p:txBody>
      </p:sp>
      <p:sp>
        <p:nvSpPr>
          <p:cNvPr id="3" name="Content Placeholder 2"/>
          <p:cNvSpPr>
            <a:spLocks noGrp="1"/>
          </p:cNvSpPr>
          <p:nvPr>
            <p:ph idx="1"/>
          </p:nvPr>
        </p:nvSpPr>
        <p:spPr/>
        <p:txBody>
          <a:bodyPr/>
          <a:lstStyle/>
          <a:p>
            <a:r>
              <a:rPr lang="en-US" dirty="0" smtClean="0"/>
              <a:t>The struggle between good an evil is </a:t>
            </a:r>
            <a:r>
              <a:rPr lang="en-US" dirty="0" smtClean="0"/>
              <a:t>eternal. This is shown in the book as a massive war roles out with the fate of the world at stake. After one side wins another prophecy is told saying the world is once again doomed.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Zapfino"/>
              </a:rPr>
              <a:t>Opinion </a:t>
            </a:r>
            <a:endParaRPr lang="en-US" dirty="0">
              <a:latin typeface="Zapfino"/>
            </a:endParaRPr>
          </a:p>
        </p:txBody>
      </p:sp>
      <p:sp>
        <p:nvSpPr>
          <p:cNvPr id="3" name="Content Placeholder 2"/>
          <p:cNvSpPr>
            <a:spLocks noGrp="1"/>
          </p:cNvSpPr>
          <p:nvPr>
            <p:ph idx="1"/>
          </p:nvPr>
        </p:nvSpPr>
        <p:spPr/>
        <p:txBody>
          <a:bodyPr/>
          <a:lstStyle/>
          <a:p>
            <a:r>
              <a:rPr lang="en-US" dirty="0" smtClean="0"/>
              <a:t>I liked the book, the plot held to many twists and turns without being to complex. Although the writing style was very casual it also was intriguing and descriptive. The characters were very defined having specific emotions and characteristics. The only disappointing thing about the book is the characters lack of emotion and reaction to some events.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Zapfino"/>
              </a:rPr>
              <a:t>Other Things About the Book</a:t>
            </a:r>
            <a:endParaRPr lang="en-US" dirty="0">
              <a:latin typeface="Zapfino"/>
            </a:endParaRPr>
          </a:p>
        </p:txBody>
      </p:sp>
      <p:sp>
        <p:nvSpPr>
          <p:cNvPr id="3" name="Content Placeholder 2"/>
          <p:cNvSpPr>
            <a:spLocks noGrp="1"/>
          </p:cNvSpPr>
          <p:nvPr>
            <p:ph idx="1"/>
          </p:nvPr>
        </p:nvSpPr>
        <p:spPr/>
        <p:txBody>
          <a:bodyPr/>
          <a:lstStyle/>
          <a:p>
            <a:r>
              <a:rPr lang="en-US" dirty="0" smtClean="0"/>
              <a:t>Part of a series of a even larger series.</a:t>
            </a:r>
          </a:p>
          <a:p>
            <a:r>
              <a:rPr lang="en-US" dirty="0" smtClean="0"/>
              <a:t>Features Greek mythology.</a:t>
            </a:r>
          </a:p>
          <a:p>
            <a:r>
              <a:rPr lang="en-US" dirty="0" smtClean="0"/>
              <a:t>A continuation of the history of Greek mythology.</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Zapfino"/>
              </a:rPr>
              <a:t>About the Author</a:t>
            </a:r>
            <a:endParaRPr lang="en-US" dirty="0">
              <a:latin typeface="Zapfino"/>
            </a:endParaRPr>
          </a:p>
        </p:txBody>
      </p:sp>
      <p:sp>
        <p:nvSpPr>
          <p:cNvPr id="3" name="Content Placeholder 2"/>
          <p:cNvSpPr>
            <a:spLocks noGrp="1"/>
          </p:cNvSpPr>
          <p:nvPr>
            <p:ph idx="1"/>
          </p:nvPr>
        </p:nvSpPr>
        <p:spPr/>
        <p:txBody>
          <a:bodyPr/>
          <a:lstStyle/>
          <a:p>
            <a:r>
              <a:rPr lang="en-US" dirty="0" smtClean="0"/>
              <a:t>Taught English in High School to Sophomores and Juniors for fifteen years.</a:t>
            </a:r>
          </a:p>
          <a:p>
            <a:r>
              <a:rPr lang="en-US" dirty="0" smtClean="0"/>
              <a:t>Written over twenty books for adults and children.</a:t>
            </a:r>
          </a:p>
          <a:p>
            <a:r>
              <a:rPr lang="en-US" dirty="0" smtClean="0"/>
              <a:t>Winner of over 15 different awards.</a:t>
            </a:r>
          </a:p>
          <a:p>
            <a:r>
              <a:rPr lang="en-US" dirty="0" smtClean="0"/>
              <a:t>Recognized as an outstanding writer for both adults and children.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latin typeface="Zapfino"/>
              </a:rPr>
              <a:t>The End</a:t>
            </a:r>
            <a:endParaRPr lang="en-US" dirty="0">
              <a:latin typeface="Zapfino"/>
            </a:endParaRPr>
          </a:p>
        </p:txBody>
      </p:sp>
      <p:sp>
        <p:nvSpPr>
          <p:cNvPr id="5" name="Subtitle 4"/>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1115</TotalTime>
  <Words>346</Words>
  <Application>Microsoft Macintosh PowerPoint</Application>
  <PresentationFormat>On-screen Show (4:3)</PresentationFormat>
  <Paragraphs>26</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Folio</vt:lpstr>
      <vt:lpstr>The Last Olympian </vt:lpstr>
      <vt:lpstr>Summary </vt:lpstr>
      <vt:lpstr>Characters</vt:lpstr>
      <vt:lpstr>Theme</vt:lpstr>
      <vt:lpstr>Opinion </vt:lpstr>
      <vt:lpstr>Other Things About the Book</vt:lpstr>
      <vt:lpstr>About the Author</vt:lpstr>
      <vt:lpstr>The End</vt:lpstr>
    </vt:vector>
  </TitlesOfParts>
  <Company>WSD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Last Olympian </dc:title>
  <dc:creator>WSD</dc:creator>
  <cp:lastModifiedBy>WSD</cp:lastModifiedBy>
  <cp:revision>1</cp:revision>
  <dcterms:created xsi:type="dcterms:W3CDTF">2009-10-22T19:05:36Z</dcterms:created>
  <dcterms:modified xsi:type="dcterms:W3CDTF">2009-10-23T13:41:13Z</dcterms:modified>
</cp:coreProperties>
</file>